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9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BDABF5A-425D-034C-B100-99F2BFCC12DD}" type="datetimeFigureOut">
              <a:rPr lang="nl-NL" smtClean="0"/>
              <a:t>03-01-16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03-01-16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03-01-16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03-01-16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03-01-16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03-01-16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03-01-16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03-01-16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03-01-16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03-01-16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BF5A-425D-034C-B100-99F2BFCC12DD}" type="datetimeFigureOut">
              <a:rPr lang="nl-NL" smtClean="0"/>
              <a:t>03-01-16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BDABF5A-425D-034C-B100-99F2BFCC12DD}" type="datetimeFigureOut">
              <a:rPr lang="nl-NL" smtClean="0"/>
              <a:t>03-01-16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622A041-5F86-A941-ABEA-46FDC048589A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Kleding wassen, drogen en strijken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r>
              <a:rPr lang="nl-NL" sz="1600" dirty="0" smtClean="0"/>
              <a:t>Ranjana de Vries</a:t>
            </a:r>
            <a:br>
              <a:rPr lang="nl-NL" sz="1600" dirty="0" smtClean="0"/>
            </a:br>
            <a:r>
              <a:rPr lang="nl-NL" sz="1600" dirty="0" smtClean="0"/>
              <a:t>Dinsdag 5 januari 2016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1548077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Smiley check</a:t>
            </a:r>
          </a:p>
          <a:p>
            <a:endParaRPr lang="nl-NL" dirty="0" smtClean="0"/>
          </a:p>
          <a:p>
            <a:r>
              <a:rPr lang="nl-NL" dirty="0" smtClean="0"/>
              <a:t>Leerdoelen</a:t>
            </a:r>
          </a:p>
          <a:p>
            <a:endParaRPr lang="nl-NL" dirty="0"/>
          </a:p>
          <a:p>
            <a:r>
              <a:rPr lang="nl-NL" dirty="0" smtClean="0"/>
              <a:t>Opdracht</a:t>
            </a:r>
          </a:p>
          <a:p>
            <a:endParaRPr lang="nl-NL" dirty="0"/>
          </a:p>
          <a:p>
            <a:r>
              <a:rPr lang="nl-NL" dirty="0" smtClean="0"/>
              <a:t>Afsluiting</a:t>
            </a:r>
            <a:br>
              <a:rPr lang="nl-NL" dirty="0" smtClean="0"/>
            </a:br>
            <a:r>
              <a:rPr lang="nl-NL" dirty="0" smtClean="0"/>
              <a:t>- opdracht checken</a:t>
            </a:r>
            <a:br>
              <a:rPr lang="nl-NL" dirty="0" smtClean="0"/>
            </a:br>
            <a:r>
              <a:rPr lang="nl-NL" dirty="0" smtClean="0"/>
              <a:t>- smiley check</a:t>
            </a:r>
            <a:br>
              <a:rPr lang="nl-NL" dirty="0" smtClean="0"/>
            </a:br>
            <a:r>
              <a:rPr lang="nl-NL" dirty="0" smtClean="0"/>
              <a:t>- volgende week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84162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Leerdoelen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De studenten kunnen uitleggen hoe het proces van voorbereiden van wassen gaat.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De studenten kunnen de verschillende wasprogramma’s en wasmiddelen benoemen.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De studenten kunnen samenwerken tijdens het maken van de opdrachten.</a:t>
            </a:r>
          </a:p>
        </p:txBody>
      </p:sp>
    </p:spTree>
    <p:extLst>
      <p:ext uri="{BB962C8B-B14F-4D97-AF65-F5344CB8AC3E}">
        <p14:creationId xmlns:p14="http://schemas.microsoft.com/office/powerpoint/2010/main" val="3507476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78652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Tien</a:t>
            </a:r>
            <a:r>
              <a:rPr lang="nl-NL" dirty="0" smtClean="0"/>
              <a:t> </a:t>
            </a:r>
            <a:r>
              <a:rPr lang="nl-NL" dirty="0" smtClean="0"/>
              <a:t>opdrachten maken over hoofdstuk 18</a:t>
            </a:r>
          </a:p>
          <a:p>
            <a:endParaRPr lang="nl-NL" dirty="0"/>
          </a:p>
          <a:p>
            <a:r>
              <a:rPr lang="nl-NL" dirty="0" smtClean="0"/>
              <a:t>Individueel </a:t>
            </a:r>
          </a:p>
          <a:p>
            <a:endParaRPr lang="nl-NL" dirty="0"/>
          </a:p>
          <a:p>
            <a:r>
              <a:rPr lang="nl-NL" dirty="0" smtClean="0"/>
              <a:t>Eerst overleggen met medestudent daarna docent vragen.</a:t>
            </a:r>
          </a:p>
          <a:p>
            <a:endParaRPr lang="nl-NL" dirty="0"/>
          </a:p>
          <a:p>
            <a:r>
              <a:rPr lang="nl-NL" smtClean="0"/>
              <a:t>20 </a:t>
            </a:r>
            <a:r>
              <a:rPr lang="nl-NL" dirty="0" smtClean="0"/>
              <a:t>minuten</a:t>
            </a:r>
          </a:p>
          <a:p>
            <a:endParaRPr lang="nl-NL" dirty="0"/>
          </a:p>
          <a:p>
            <a:r>
              <a:rPr lang="nl-NL" dirty="0" smtClean="0"/>
              <a:t>Kennis over het voorbereiden, sorteren, uitvoeren en nazorg van de was.</a:t>
            </a:r>
            <a:br>
              <a:rPr lang="nl-NL" dirty="0" smtClean="0"/>
            </a:br>
            <a:endParaRPr lang="nl-NL" dirty="0"/>
          </a:p>
          <a:p>
            <a:pPr marL="6858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52261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Opdrachten checken</a:t>
            </a:r>
          </a:p>
          <a:p>
            <a:endParaRPr lang="nl-NL" dirty="0"/>
          </a:p>
          <a:p>
            <a:r>
              <a:rPr lang="nl-NL" dirty="0" smtClean="0"/>
              <a:t>Smiley check</a:t>
            </a:r>
          </a:p>
          <a:p>
            <a:endParaRPr lang="nl-NL" dirty="0"/>
          </a:p>
          <a:p>
            <a:r>
              <a:rPr lang="nl-NL" dirty="0" smtClean="0"/>
              <a:t>Volgende week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14014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16</TotalTime>
  <Words>65</Words>
  <Application>Microsoft Macintosh PowerPoint</Application>
  <PresentationFormat>Diavoorstelling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Austin</vt:lpstr>
      <vt:lpstr>Kleding wassen, drogen en strijken</vt:lpstr>
      <vt:lpstr>Planning</vt:lpstr>
      <vt:lpstr>Leerdoelen</vt:lpstr>
      <vt:lpstr>Opdrachten</vt:lpstr>
      <vt:lpstr>Afsluiting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Kleding wassen, drogen en strijken</dc:title>
  <dc:creator>Ranjana de Vries</dc:creator>
  <cp:lastModifiedBy>Ranjana de Vries</cp:lastModifiedBy>
  <cp:revision>3</cp:revision>
  <dcterms:created xsi:type="dcterms:W3CDTF">2016-01-03T16:20:23Z</dcterms:created>
  <dcterms:modified xsi:type="dcterms:W3CDTF">2016-01-03T19:39:31Z</dcterms:modified>
</cp:coreProperties>
</file>